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1110-D0E0-4A50-9A21-CF9A53AEA49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A1E3-751A-4678-8559-3B08E28CE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1110-D0E0-4A50-9A21-CF9A53AEA49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A1E3-751A-4678-8559-3B08E28CE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1110-D0E0-4A50-9A21-CF9A53AEA49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A1E3-751A-4678-8559-3B08E28CE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1110-D0E0-4A50-9A21-CF9A53AEA49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A1E3-751A-4678-8559-3B08E28CE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1110-D0E0-4A50-9A21-CF9A53AEA49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A1E3-751A-4678-8559-3B08E28CE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1110-D0E0-4A50-9A21-CF9A53AEA49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A1E3-751A-4678-8559-3B08E28CE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1110-D0E0-4A50-9A21-CF9A53AEA49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A1E3-751A-4678-8559-3B08E28CE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1110-D0E0-4A50-9A21-CF9A53AEA49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A1E3-751A-4678-8559-3B08E28CE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1110-D0E0-4A50-9A21-CF9A53AEA49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A1E3-751A-4678-8559-3B08E28CE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1110-D0E0-4A50-9A21-CF9A53AEA49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A1E3-751A-4678-8559-3B08E28CE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1110-D0E0-4A50-9A21-CF9A53AEA49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A1E3-751A-4678-8559-3B08E28CE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41110-D0E0-4A50-9A21-CF9A53AEA49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FA1E3-751A-4678-8559-3B08E28CE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Natural Hazards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flood?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FF0000"/>
                </a:solidFill>
              </a:rPr>
              <a:t>A flood is an unusually high water stage in which water overflows its natural or artificial banks onto normally dry land. </a:t>
            </a:r>
          </a:p>
          <a:p>
            <a:pPr lvl="0"/>
            <a:r>
              <a:rPr lang="en-US" dirty="0"/>
              <a:t>There are two basic types of floods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egular </a:t>
            </a:r>
            <a:r>
              <a:rPr lang="en-US" dirty="0">
                <a:solidFill>
                  <a:srgbClr val="FF0000"/>
                </a:solidFill>
              </a:rPr>
              <a:t>river </a:t>
            </a:r>
            <a:r>
              <a:rPr lang="en-US" dirty="0" smtClean="0">
                <a:solidFill>
                  <a:srgbClr val="FF0000"/>
                </a:solidFill>
              </a:rPr>
              <a:t>flood- </a:t>
            </a:r>
            <a:r>
              <a:rPr lang="en-US" dirty="0"/>
              <a:t>water slowly climbs over the edges of a river.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lash flood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a wall of water quickly sweeps over an area.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715000"/>
            <a:ext cx="8382000" cy="411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Flash Flood				Regular River flood</a:t>
            </a:r>
            <a:endParaRPr lang="en-US" dirty="0"/>
          </a:p>
        </p:txBody>
      </p:sp>
      <p:pic>
        <p:nvPicPr>
          <p:cNvPr id="25602" name="Picture 2" descr="http://t0.gstatic.com/images?q=tbn:ANd9GcRM8pb4OOFo_cDP_DQS94gm0rv62O0is-iEcosAZjXU0ZW-Js27Pw:mayhemsurvival.com/wp-content/uploads/2012/12/flashflood-fa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4206013" cy="3429000"/>
          </a:xfrm>
          <a:prstGeom prst="rect">
            <a:avLst/>
          </a:prstGeom>
          <a:noFill/>
        </p:spPr>
      </p:pic>
      <p:pic>
        <p:nvPicPr>
          <p:cNvPr id="25604" name="Picture 4" descr="http://t1.gstatic.com/images?q=tbn:ANd9GcQ5bwqJBDPHJCXDGmvlEXHRbklBLWE6neBsTEY1Onqks7h79TNz_Q:inapcache.boston.com/universal/site_graphics/blogs/bigpicture/mississippi_river_flooding/bp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752600"/>
            <a:ext cx="4523012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cause of a flood?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FF0000"/>
                </a:solidFill>
              </a:rPr>
              <a:t>heavy, intense rainfall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over-saturated soil </a:t>
            </a:r>
            <a:r>
              <a:rPr lang="en-US" dirty="0"/>
              <a:t>(when the ground cannot hold anymore water)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high river, stream or reservoir levels </a:t>
            </a:r>
            <a:r>
              <a:rPr lang="en-US" dirty="0"/>
              <a:t>caused by unusually large amounts of rain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urbanization, or lots of buildings and parking lots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effects do floods have on the environment?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810000" cy="4602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  Damaging property</a:t>
            </a:r>
          </a:p>
          <a:p>
            <a:r>
              <a:rPr lang="en-US" dirty="0"/>
              <a:t> </a:t>
            </a:r>
            <a:r>
              <a:rPr lang="en-US" dirty="0" smtClean="0"/>
              <a:t>  Endangering </a:t>
            </a:r>
            <a:r>
              <a:rPr lang="en-US" dirty="0"/>
              <a:t>humans and </a:t>
            </a:r>
            <a:r>
              <a:rPr lang="en-US" dirty="0" smtClean="0"/>
              <a:t>animals</a:t>
            </a:r>
          </a:p>
          <a:p>
            <a:r>
              <a:rPr lang="en-US" dirty="0"/>
              <a:t> </a:t>
            </a:r>
            <a:r>
              <a:rPr lang="en-US" dirty="0" smtClean="0"/>
              <a:t>  Causing </a:t>
            </a:r>
            <a:r>
              <a:rPr lang="en-US" dirty="0"/>
              <a:t>soil </a:t>
            </a:r>
            <a:r>
              <a:rPr lang="en-US" dirty="0" smtClean="0"/>
              <a:t>erosion</a:t>
            </a:r>
          </a:p>
          <a:p>
            <a:r>
              <a:rPr lang="en-US" dirty="0"/>
              <a:t> </a:t>
            </a:r>
            <a:r>
              <a:rPr lang="en-US" dirty="0" smtClean="0"/>
              <a:t>  Deposition </a:t>
            </a:r>
            <a:r>
              <a:rPr lang="en-US" dirty="0"/>
              <a:t>of sediment and nutrients </a:t>
            </a:r>
          </a:p>
          <a:p>
            <a:r>
              <a:rPr lang="en-US" dirty="0" smtClean="0"/>
              <a:t>   Creation of </a:t>
            </a:r>
            <a:r>
              <a:rPr lang="en-US" dirty="0"/>
              <a:t>fertile </a:t>
            </a:r>
            <a:r>
              <a:rPr lang="en-US" dirty="0" smtClean="0"/>
              <a:t>soil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t2.gstatic.com/images?q=tbn:ANd9GcRX3nXYNlkW2itZ3f1vtjvi8Z4ivbatBAZnGm23BFaljYqfdXxKSg:inapcache.boston.com/universal/site_graphics/blogs/bigpicture/redriver_03_27/r01_184239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524000"/>
            <a:ext cx="4111011" cy="26670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ANd9GcTNYCkT6Mi0PWuTnqMj6kVHSCk-_nh1Cv7Uv8N4UqbdxNhCd_W6Xg:media.merchantcircle.com/29964281/Flooded%2520home_ful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962400"/>
            <a:ext cx="3581400" cy="2682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the environment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are various factors that can change the environment.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1) natural hazards</a:t>
            </a:r>
          </a:p>
          <a:p>
            <a:pPr>
              <a:buNone/>
            </a:pPr>
            <a:r>
              <a:rPr lang="en-US" dirty="0" smtClean="0"/>
              <a:t>  2)  changes </a:t>
            </a:r>
            <a:r>
              <a:rPr lang="en-US" dirty="0"/>
              <a:t>in </a:t>
            </a:r>
            <a:r>
              <a:rPr lang="en-US" dirty="0" smtClean="0"/>
              <a:t>populations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3) limiting factors</a:t>
            </a:r>
          </a:p>
          <a:p>
            <a:pPr>
              <a:buNone/>
            </a:pPr>
            <a:r>
              <a:rPr lang="en-US" dirty="0" smtClean="0"/>
              <a:t> These changes can have an effect on the amount of resources available in the environment.  </a:t>
            </a:r>
          </a:p>
          <a:p>
            <a:pPr>
              <a:buNone/>
            </a:pPr>
            <a:r>
              <a:rPr lang="en-US" dirty="0" smtClean="0"/>
              <a:t>This can lead to competition for food, water, space, or shelter.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Natural Hazards 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/>
              <a:t>Landslides</a:t>
            </a:r>
          </a:p>
          <a:p>
            <a:pPr>
              <a:buNone/>
            </a:pPr>
            <a:r>
              <a:rPr lang="en-US" sz="6600" dirty="0" smtClean="0"/>
              <a:t>Wildfires </a:t>
            </a:r>
          </a:p>
          <a:p>
            <a:pPr>
              <a:buNone/>
            </a:pPr>
            <a:r>
              <a:rPr lang="en-US" sz="6600" dirty="0" smtClean="0"/>
              <a:t>Floods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9458" name="Picture 2" descr="http://t2.gstatic.com/images?q=tbn:ANd9GcS8mCMXW4yXVDVWBaelF8kt5NdfdsXoxLyUm1TUcOGJVYXgf9sR:upload.wikimedia.org/wikipedia/commons/thumb/7/75/Ferguson-slide.jpg/220px-Ferguson-sl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447800"/>
            <a:ext cx="3048000" cy="2286002"/>
          </a:xfrm>
          <a:prstGeom prst="rect">
            <a:avLst/>
          </a:prstGeom>
          <a:noFill/>
        </p:spPr>
      </p:pic>
      <p:pic>
        <p:nvPicPr>
          <p:cNvPr id="19460" name="Picture 4" descr="http://t0.gstatic.com/images?q=tbn:ANd9GcTurE7WEgi9fVSDIvPqM-fq4-dWw4kI2uDfv6-r0e2u9mYnHB05:sciencedude.blog.ocregister.com/files/2008/07/wildfi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810000"/>
            <a:ext cx="2571750" cy="1771651"/>
          </a:xfrm>
          <a:prstGeom prst="rect">
            <a:avLst/>
          </a:prstGeom>
          <a:noFill/>
        </p:spPr>
      </p:pic>
      <p:pic>
        <p:nvPicPr>
          <p:cNvPr id="19462" name="Picture 6" descr="http://t1.gstatic.com/images?q=tbn:ANd9GcToVlfqzBd7BFS66KlMaGVFxNdDn34zCizPce-8xMDDu6F4qYjbsg:emergencypreparedness.cce.cornell.edu/disasters/PublishingImages/Flood2006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886200"/>
            <a:ext cx="3153657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landslide?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143000"/>
            <a:ext cx="45720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	</a:t>
            </a:r>
          </a:p>
          <a:p>
            <a:pPr lvl="0"/>
            <a:r>
              <a:rPr lang="en-US" dirty="0"/>
              <a:t>Landslides are </a:t>
            </a:r>
            <a:r>
              <a:rPr lang="en-US" dirty="0">
                <a:solidFill>
                  <a:srgbClr val="FF0000"/>
                </a:solidFill>
              </a:rPr>
              <a:t>large areas of ground movement of rock, earth, or debris that fall, slide, or flow on slopes due to gravity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They can occur in any environment given the right conditions of soil, moisture, and the angle of slope. </a:t>
            </a:r>
          </a:p>
          <a:p>
            <a:endParaRPr lang="en-US" dirty="0"/>
          </a:p>
        </p:txBody>
      </p:sp>
      <p:pic>
        <p:nvPicPr>
          <p:cNvPr id="18434" name="Picture 2" descr="http://t3.gstatic.com/images?q=tbn:ANd9GcQRFg6eD7s4B6PWjb1euzlFe29cZY-nk_lfjIT9c3I1RtuSJvJ3JQ:blogs.agu.org/landslideblog/files/2012/11/12_11-UK-slide-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3595584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landslides?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572000" cy="4906963"/>
          </a:xfrm>
        </p:spPr>
        <p:txBody>
          <a:bodyPr/>
          <a:lstStyle/>
          <a:p>
            <a:pPr lvl="0"/>
            <a:r>
              <a:rPr lang="en-US" dirty="0"/>
              <a:t>Landslides can be caused </a:t>
            </a:r>
            <a:r>
              <a:rPr lang="en-US" dirty="0" smtClean="0"/>
              <a:t>by:</a:t>
            </a:r>
          </a:p>
          <a:p>
            <a:pPr lvl="0"/>
            <a:r>
              <a:rPr lang="en-US" dirty="0" smtClean="0"/>
              <a:t> rains</a:t>
            </a:r>
          </a:p>
          <a:p>
            <a:pPr lvl="0"/>
            <a:r>
              <a:rPr lang="en-US" dirty="0" smtClean="0"/>
              <a:t> </a:t>
            </a:r>
            <a:r>
              <a:rPr lang="en-US" dirty="0" smtClean="0"/>
              <a:t>floods</a:t>
            </a:r>
          </a:p>
          <a:p>
            <a:pPr lvl="0"/>
            <a:r>
              <a:rPr lang="en-US" dirty="0" smtClean="0"/>
              <a:t>Steep sloping ground</a:t>
            </a:r>
            <a:endParaRPr lang="en-US" dirty="0" smtClean="0"/>
          </a:p>
          <a:p>
            <a:pPr lvl="0"/>
            <a:r>
              <a:rPr lang="en-US" dirty="0" smtClean="0"/>
              <a:t> earthquakes</a:t>
            </a:r>
          </a:p>
          <a:p>
            <a:pPr lvl="0"/>
            <a:r>
              <a:rPr lang="en-US" dirty="0" smtClean="0"/>
              <a:t>excessive development</a:t>
            </a:r>
          </a:p>
          <a:p>
            <a:pPr lvl="0"/>
            <a:r>
              <a:rPr lang="en-US" dirty="0" smtClean="0"/>
              <a:t>clear-cutting </a:t>
            </a:r>
            <a:r>
              <a:rPr lang="en-US" dirty="0"/>
              <a:t>for </a:t>
            </a:r>
            <a:r>
              <a:rPr lang="en-US" dirty="0" smtClean="0"/>
              <a:t>lumber</a:t>
            </a:r>
            <a:endParaRPr lang="en-US" dirty="0"/>
          </a:p>
          <a:p>
            <a:endParaRPr lang="en-US" dirty="0"/>
          </a:p>
        </p:txBody>
      </p:sp>
      <p:pic>
        <p:nvPicPr>
          <p:cNvPr id="17410" name="Picture 2" descr="http://t2.gstatic.com/images?q=tbn:ANd9GcQfdwl83YHAQwsdifJ35JE2VfEzi0UmGyU7DCctNNoglWiLYivpng:www.waikatoregion.govt.nz/PageFiles/2708/diagra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47800"/>
            <a:ext cx="4069078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landslides effect the environment?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429000" cy="4724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 blocking roads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damaging or destroying </a:t>
            </a:r>
            <a:r>
              <a:rPr lang="en-US" dirty="0" smtClean="0"/>
              <a:t>homes</a:t>
            </a:r>
          </a:p>
          <a:p>
            <a:pPr lvl="0"/>
            <a:r>
              <a:rPr lang="en-US" dirty="0" smtClean="0"/>
              <a:t> destroying habitats</a:t>
            </a:r>
          </a:p>
          <a:p>
            <a:pPr lvl="0"/>
            <a:r>
              <a:rPr lang="en-US" dirty="0" smtClean="0"/>
              <a:t>disrupting </a:t>
            </a:r>
            <a:r>
              <a:rPr lang="en-US" dirty="0"/>
              <a:t>power </a:t>
            </a:r>
            <a:r>
              <a:rPr lang="en-US" dirty="0" smtClean="0"/>
              <a:t>lines</a:t>
            </a:r>
            <a:endParaRPr lang="en-US" dirty="0"/>
          </a:p>
          <a:p>
            <a:endParaRPr lang="en-US" dirty="0"/>
          </a:p>
        </p:txBody>
      </p:sp>
      <p:pic>
        <p:nvPicPr>
          <p:cNvPr id="16386" name="Picture 2" descr="http://t1.gstatic.com/images?q=tbn:ANd9GcSVKpTElQpI16QPlmVkIKcnTV5WAf7CnMc03mrdsLCV5nwyUY-D:landslides.usgs.gov/research/wildfire/images/I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676400"/>
            <a:ext cx="492385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wildfire?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143000"/>
            <a:ext cx="4267200" cy="4983163"/>
          </a:xfrm>
        </p:spPr>
        <p:txBody>
          <a:bodyPr/>
          <a:lstStyle/>
          <a:p>
            <a:pPr lvl="0"/>
            <a:r>
              <a:rPr lang="en-US" dirty="0">
                <a:solidFill>
                  <a:srgbClr val="FF0000"/>
                </a:solidFill>
              </a:rPr>
              <a:t>Fire is a natural event in most grassland and forest ecosystems</a:t>
            </a:r>
            <a:r>
              <a:rPr lang="en-US" dirty="0"/>
              <a:t>.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Fires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can be beneficial to the </a:t>
            </a:r>
            <a:r>
              <a:rPr lang="en-US" dirty="0" smtClean="0">
                <a:solidFill>
                  <a:srgbClr val="FF0000"/>
                </a:solidFill>
              </a:rPr>
              <a:t>ecosystem </a:t>
            </a:r>
            <a:r>
              <a:rPr lang="en-US" dirty="0"/>
              <a:t>and are an essential component in the life cycle of some trees.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5362" name="Picture 2" descr="http://t0.gstatic.com/images?q=tbn:ANd9GcR_zh9QGRV01NbXHfJRNb6TjY_tcStUgNxzHswqDE1kCrIwcPqV1g:www.geog.ucsb.edu/~phil/research/wildfir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4198454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wildfires?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/>
              <a:t>They occur naturally through lightning strikes or when humans start them accidentally or intentionally.</a:t>
            </a:r>
          </a:p>
        </p:txBody>
      </p:sp>
      <p:pic>
        <p:nvPicPr>
          <p:cNvPr id="14338" name="Picture 2" descr="http://t2.gstatic.com/images?q=tbn:ANd9GcQ9FBjpd82ysogefwO0xDocu0cmngifGdua85UkRa6ZqsQe6kJJyA:www.moplants.com/wp-content/uploads/2006/07/lightning%25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00399"/>
            <a:ext cx="3200400" cy="3310219"/>
          </a:xfrm>
          <a:prstGeom prst="rect">
            <a:avLst/>
          </a:prstGeom>
          <a:noFill/>
        </p:spPr>
      </p:pic>
      <p:pic>
        <p:nvPicPr>
          <p:cNvPr id="14340" name="Picture 4" descr="http://t3.gstatic.com/images?q=tbn:ANd9GcTNjQumel4CDtWJVYh1oDxJb9al3bRF8w6-GhHrnCt34e0VatXZYA:www.dec.ny.gov/images/administration_images/1009smokey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667000"/>
            <a:ext cx="2743200" cy="3910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effect do wildfires have on the environment?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114800" cy="4678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Ability </a:t>
            </a:r>
            <a:r>
              <a:rPr lang="en-US" dirty="0"/>
              <a:t>of some seeds to break open so they can </a:t>
            </a:r>
            <a:r>
              <a:rPr lang="en-US" dirty="0" smtClean="0"/>
              <a:t>germinate</a:t>
            </a:r>
          </a:p>
          <a:p>
            <a:r>
              <a:rPr lang="en-US" dirty="0" smtClean="0"/>
              <a:t>Renews nutrients in soil</a:t>
            </a:r>
          </a:p>
          <a:p>
            <a:pPr>
              <a:buNone/>
            </a:pPr>
            <a:r>
              <a:rPr lang="en-US" dirty="0" smtClean="0"/>
              <a:t>    Increase </a:t>
            </a:r>
            <a:r>
              <a:rPr lang="en-US" dirty="0"/>
              <a:t>in air </a:t>
            </a:r>
            <a:r>
              <a:rPr lang="en-US" dirty="0" smtClean="0"/>
              <a:t>pollution</a:t>
            </a:r>
          </a:p>
          <a:p>
            <a:r>
              <a:rPr lang="en-US" dirty="0"/>
              <a:t>H</a:t>
            </a:r>
            <a:r>
              <a:rPr lang="en-US" dirty="0" smtClean="0"/>
              <a:t>abitat destruction</a:t>
            </a:r>
          </a:p>
          <a:p>
            <a:r>
              <a:rPr lang="en-US" dirty="0" smtClean="0"/>
              <a:t>Destroys </a:t>
            </a:r>
            <a:r>
              <a:rPr lang="en-US" dirty="0"/>
              <a:t>homes or </a:t>
            </a:r>
            <a:r>
              <a:rPr lang="en-US" dirty="0" smtClean="0"/>
              <a:t>property</a:t>
            </a:r>
            <a:endParaRPr lang="en-US" dirty="0"/>
          </a:p>
        </p:txBody>
      </p:sp>
      <p:pic>
        <p:nvPicPr>
          <p:cNvPr id="13314" name="Picture 2" descr="http://t1.gstatic.com/images?q=tbn:ANd9GcQoYWflMYO1sJ6Q5UPOb-92A-8ewEFNvWvJbQtDml0JN2QSmqvaVg:blogs-images.forbes.com/johnclarke/files/2012/06/ALeqM5jw_pPNG7FigArIIxbwLekqAoP8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133600"/>
            <a:ext cx="4523012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355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Natural Hazards</vt:lpstr>
      <vt:lpstr>How can the environment change?</vt:lpstr>
      <vt:lpstr>Natural Hazards </vt:lpstr>
      <vt:lpstr>What is a landslide?</vt:lpstr>
      <vt:lpstr>What causes landslides?</vt:lpstr>
      <vt:lpstr>How do landslides effect the environment?</vt:lpstr>
      <vt:lpstr>What is a wildfire? </vt:lpstr>
      <vt:lpstr>What causes wildfires?</vt:lpstr>
      <vt:lpstr>What effect do wildfires have on the environment?</vt:lpstr>
      <vt:lpstr>What is a flood?</vt:lpstr>
      <vt:lpstr>Slide 11</vt:lpstr>
      <vt:lpstr>What is the cause of a flood?</vt:lpstr>
      <vt:lpstr>What effects do floods have on the environment?</vt:lpstr>
    </vt:vector>
  </TitlesOfParts>
  <Company>Horry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Hazards</dc:title>
  <dc:creator>msingleton</dc:creator>
  <cp:lastModifiedBy>Technology</cp:lastModifiedBy>
  <cp:revision>39</cp:revision>
  <dcterms:created xsi:type="dcterms:W3CDTF">2013-02-05T21:06:51Z</dcterms:created>
  <dcterms:modified xsi:type="dcterms:W3CDTF">2013-02-06T20:04:21Z</dcterms:modified>
</cp:coreProperties>
</file>